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4"/>
  </p:handoutMasterIdLst>
  <p:sldIdLst>
    <p:sldId id="259" r:id="rId2"/>
    <p:sldId id="261" r:id="rId3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7A47CC3-1CAC-439D-BC25-E417E15FB2D9}" type="datetimeFigureOut">
              <a:rPr lang="en-NZ"/>
              <a:pPr>
                <a:defRPr/>
              </a:pPr>
              <a:t>24/02/2014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7F0FDD9-3926-42FD-A68A-EE9A9BA4AE78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92051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88ED2406-CC59-4D1F-ACC1-3C2EA15AE31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90106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E4DFF33-BED0-4AFA-AEA9-84654AFF969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78267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ADEF655-A61F-4850-9799-622869DBCE8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24892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50981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950BA35-C815-4DE5-9629-4B35B8D9A36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87236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26154B7-D821-46AE-A443-E0F289C195A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53643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3554E1A-5D86-46B6-9B03-E86177C4ED2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32697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862700D-499F-4679-90E8-ACC129DFDC4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19705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598C052-8EB7-4276-9A2D-40A66ED7612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6107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FD53504-42B5-4049-AB94-075775EB4D0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59299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09E9C67-5DAD-4169-BAE0-68B66044044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88097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I have followed truth and justice;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leave me not in deep distress.</a:t>
            </a:r>
            <a:endParaRPr lang="en-NZ" dirty="0"/>
          </a:p>
          <a:p>
            <a:r>
              <a:rPr lang="en-GB" dirty="0"/>
              <a:t>		Be my help and my protection;</a:t>
            </a:r>
            <a:endParaRPr lang="en-NZ" dirty="0"/>
          </a:p>
          <a:p>
            <a:r>
              <a:rPr lang="en-GB" dirty="0"/>
              <a:t>		let the proud no more oppress.</a:t>
            </a:r>
            <a:endParaRPr lang="en-NZ" dirty="0"/>
          </a:p>
          <a:p>
            <a:r>
              <a:rPr lang="en-GB" dirty="0"/>
              <a:t>	For thy word and thy salvation,</a:t>
            </a:r>
            <a:endParaRPr lang="en-NZ" dirty="0"/>
          </a:p>
          <a:p>
            <a:r>
              <a:rPr lang="en-GB" dirty="0"/>
              <a:t>		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my eyes with longing fail.</a:t>
            </a:r>
            <a:endParaRPr lang="en-NZ" dirty="0"/>
          </a:p>
          <a:p>
            <a:r>
              <a:rPr lang="en-GB" dirty="0"/>
              <a:t>		Teach thy statutes to thy servant;</a:t>
            </a:r>
            <a:endParaRPr lang="en-NZ" dirty="0"/>
          </a:p>
          <a:p>
            <a:r>
              <a:rPr lang="en-GB" dirty="0"/>
              <a:t>		let thy mercy now prevail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119:121-128]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I am thine; O give me wisdom,</a:t>
            </a:r>
            <a:endParaRPr lang="en-NZ" dirty="0"/>
          </a:p>
          <a:p>
            <a:r>
              <a:rPr lang="en-GB" dirty="0"/>
              <a:t>		make me know thy truth, I pray.</a:t>
            </a:r>
            <a:endParaRPr lang="en-NZ" dirty="0"/>
          </a:p>
          <a:p>
            <a:r>
              <a:rPr lang="en-GB" dirty="0"/>
              <a:t>		Sinners have despised thy statutes;</a:t>
            </a:r>
            <a:endParaRPr lang="en-NZ" dirty="0"/>
          </a:p>
          <a:p>
            <a:r>
              <a:rPr lang="en-GB" dirty="0"/>
              <a:t>		now, O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cap="all" dirty="0"/>
              <a:t>,</a:t>
            </a:r>
            <a:r>
              <a:rPr lang="en-GB" dirty="0"/>
              <a:t> thy </a:t>
            </a:r>
            <a:r>
              <a:rPr lang="en-GB" dirty="0" err="1"/>
              <a:t>pow’r</a:t>
            </a:r>
            <a:r>
              <a:rPr lang="en-GB" dirty="0"/>
              <a:t> display.</a:t>
            </a:r>
            <a:endParaRPr lang="en-NZ" dirty="0"/>
          </a:p>
          <a:p>
            <a:r>
              <a:rPr lang="en-GB" cap="all" dirty="0"/>
              <a:t>	L</a:t>
            </a:r>
            <a:r>
              <a:rPr lang="en-GB" sz="2400" cap="all" dirty="0"/>
              <a:t>ord</a:t>
            </a:r>
            <a:r>
              <a:rPr lang="en-GB" dirty="0"/>
              <a:t>, I love thy good commandments</a:t>
            </a:r>
            <a:endParaRPr lang="en-NZ" dirty="0"/>
          </a:p>
          <a:p>
            <a:r>
              <a:rPr lang="en-GB" dirty="0"/>
              <a:t>		and esteem them more than gold.</a:t>
            </a:r>
            <a:endParaRPr lang="en-NZ" dirty="0"/>
          </a:p>
          <a:p>
            <a:r>
              <a:rPr lang="en-GB" dirty="0"/>
              <a:t>		All thy precepts are most righteous;</a:t>
            </a:r>
            <a:endParaRPr lang="en-NZ" dirty="0"/>
          </a:p>
          <a:p>
            <a:r>
              <a:rPr lang="en-GB" dirty="0"/>
              <a:t>		hating sin, to these I hold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119:121-128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Psalter Hymnal</a:t>
            </a:r>
            <a:r>
              <a:rPr lang="en-GB" sz="1000" dirty="0"/>
              <a:t>, 1957</a:t>
            </a:r>
            <a:endParaRPr lang="en-NZ" sz="1000" dirty="0"/>
          </a:p>
          <a:p>
            <a:pPr algn="r"/>
            <a:r>
              <a:rPr lang="en-GB" sz="1000" dirty="0"/>
              <a:t>Tune: Thomas Hastings, 1784–1872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28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Wingdings</vt:lpstr>
      <vt:lpstr>Calibri</vt:lpstr>
      <vt:lpstr>template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2014-02-24T10:08:11Z</dcterms:created>
  <dcterms:modified xsi:type="dcterms:W3CDTF">2014-02-24T10:09:29Z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